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86" r:id="rId2"/>
    <p:sldId id="293" r:id="rId3"/>
    <p:sldId id="291" r:id="rId4"/>
    <p:sldId id="292" r:id="rId5"/>
    <p:sldId id="294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6"/>
  </p:normalViewPr>
  <p:slideViewPr>
    <p:cSldViewPr snapToGrid="0" snapToObjects="1">
      <p:cViewPr varScale="1">
        <p:scale>
          <a:sx n="77" d="100"/>
          <a:sy n="77" d="100"/>
        </p:scale>
        <p:origin x="62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6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B8E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F21-46C2-B912-E09FE9C8F68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F21-46C2-B912-E09FE9C8F683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21-46C2-B912-E09FE9C8F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10-42C4-9F35-B9D268D52F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25</c:v>
                </c:pt>
                <c:pt idx="2">
                  <c:v>60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10-42C4-9F35-B9D268D52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56572312"/>
        <c:axId val="256571136"/>
      </c:barChart>
      <c:catAx>
        <c:axId val="256572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6571136"/>
        <c:crosses val="autoZero"/>
        <c:auto val="1"/>
        <c:lblAlgn val="ctr"/>
        <c:lblOffset val="100"/>
        <c:noMultiLvlLbl val="0"/>
      </c:catAx>
      <c:valAx>
        <c:axId val="256571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6572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30</c:v>
                </c:pt>
                <c:pt idx="2">
                  <c:v>60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A-4568-A364-DFCC4018A5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12</c:v>
                </c:pt>
                <c:pt idx="2">
                  <c:v>20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9A-4568-A364-DFCC4018A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47856048"/>
        <c:axId val="347851344"/>
      </c:barChart>
      <c:catAx>
        <c:axId val="347856048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347851344"/>
        <c:crosses val="autoZero"/>
        <c:auto val="1"/>
        <c:lblAlgn val="ctr"/>
        <c:lblOffset val="100"/>
        <c:noMultiLvlLbl val="0"/>
      </c:catAx>
      <c:valAx>
        <c:axId val="347851344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34785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F312-4F00-85FF-924402FE60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2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4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6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8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A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C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E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0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2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4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6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8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A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C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E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0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F312-4F00-85FF-924402FE60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A-F312-4F00-85FF-924402FE60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C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E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0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2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4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6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8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A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C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E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0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2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4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6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8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A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C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E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0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2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3-F312-4F00-85FF-924402FE60B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5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7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9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B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D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F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1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3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5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7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9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B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D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F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1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3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5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7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9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B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Sheet1!$F$2:$F$21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C-F312-4F00-85FF-924402FE60B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E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0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2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4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6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8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A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C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E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0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2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4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6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8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A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C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E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0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2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4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Sheet1!$G$2:$G$21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F5-F312-4F00-85FF-924402FE60B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7-F312-4F00-85FF-924402FE60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9-F312-4F00-85FF-924402FE60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B-F312-4F00-85FF-924402FE60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D-F312-4F00-85FF-924402FE60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F-F312-4F00-85FF-924402FE60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1-F312-4F00-85FF-924402FE60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3-F312-4F00-85FF-924402FE60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5-F312-4F00-85FF-924402FE60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7-F312-4F00-85FF-924402FE60B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9-F312-4F00-85FF-924402FE60B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B-F312-4F00-85FF-924402FE60B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D-F312-4F00-85FF-924402FE60B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F-F312-4F00-85FF-924402FE60B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1-F312-4F00-85FF-924402FE60BF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3-F312-4F00-85FF-924402FE60BF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5-F312-4F00-85FF-924402FE60BF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7-F312-4F00-85FF-924402FE60BF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9-F312-4F00-85FF-924402FE60BF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B-F312-4F00-85FF-924402FE60BF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D-F312-4F00-85FF-924402FE60BF}"/>
              </c:ext>
            </c:extLst>
          </c:dPt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Sheet1!$H$2:$H$21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11E-F312-4F00-85FF-924402FE6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979207677165"/>
          <c:y val="1.17187492791124E-2"/>
          <c:w val="0.62604170767716505"/>
          <c:h val="0.9390625037486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D4C-4E02-9B0C-384A60C4D5E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D4C-4E02-9B0C-384A60C4D5E0}"/>
              </c:ext>
            </c:extLst>
          </c:dPt>
          <c:dPt>
            <c:idx val="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D4C-4E02-9B0C-384A60C4D5E0}"/>
              </c:ext>
            </c:extLst>
          </c:dPt>
          <c:dPt>
            <c:idx val="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D4C-4E02-9B0C-384A60C4D5E0}"/>
              </c:ext>
            </c:extLst>
          </c:dPt>
          <c:dPt>
            <c:idx val="10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D4C-4E02-9B0C-384A60C4D5E0}"/>
              </c:ext>
            </c:extLst>
          </c:dPt>
          <c:dPt>
            <c:idx val="11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D4C-4E02-9B0C-384A60C4D5E0}"/>
              </c:ext>
            </c:extLst>
          </c:dPt>
          <c:dPt>
            <c:idx val="12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D4C-4E02-9B0C-384A60C4D5E0}"/>
              </c:ext>
            </c:extLst>
          </c:dPt>
          <c:dPt>
            <c:idx val="13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D4C-4E02-9B0C-384A60C4D5E0}"/>
              </c:ext>
            </c:extLst>
          </c:dPt>
          <c:dPt>
            <c:idx val="14"/>
            <c:bubble3D val="0"/>
            <c:spPr>
              <a:solidFill>
                <a:schemeClr val="tx1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D4C-4E02-9B0C-384A60C4D5E0}"/>
              </c:ext>
            </c:extLst>
          </c:dP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1D4C-4E02-9B0C-384A60C4D5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1D4C-4E02-9B0C-384A60C4D5E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1D4C-4E02-9B0C-384A60C4D5E0}"/>
              </c:ext>
            </c:extLst>
          </c:dPt>
          <c:dPt>
            <c:idx val="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1D4C-4E02-9B0C-384A60C4D5E0}"/>
              </c:ext>
            </c:extLst>
          </c:dPt>
          <c:dPt>
            <c:idx val="9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1D4C-4E02-9B0C-384A60C4D5E0}"/>
              </c:ext>
            </c:extLst>
          </c:dPt>
          <c:dPt>
            <c:idx val="10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E-1D4C-4E02-9B0C-384A60C4D5E0}"/>
              </c:ext>
            </c:extLst>
          </c:dPt>
          <c:dPt>
            <c:idx val="11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0-1D4C-4E02-9B0C-384A60C4D5E0}"/>
              </c:ext>
            </c:extLst>
          </c:dPt>
          <c:dPt>
            <c:idx val="12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2-1D4C-4E02-9B0C-384A60C4D5E0}"/>
              </c:ext>
            </c:extLst>
          </c:dPt>
          <c:dPt>
            <c:idx val="13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4-1D4C-4E02-9B0C-384A60C4D5E0}"/>
              </c:ext>
            </c:extLst>
          </c:dPt>
          <c:dPt>
            <c:idx val="14"/>
            <c:bubble3D val="0"/>
            <c:spPr>
              <a:solidFill>
                <a:schemeClr val="accent2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6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8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A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C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E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0-1D4C-4E02-9B0C-384A60C4D5E0}"/>
              </c:ext>
            </c:extLst>
          </c:dPt>
          <c:val>
            <c:numRef>
              <c:f>Sheet1!$C$2:$C$21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1D4C-4E02-9B0C-384A60C4D5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1D4C-4E02-9B0C-384A60C4D5E0}"/>
              </c:ext>
            </c:extLst>
          </c:dPt>
          <c:dPt>
            <c:idx val="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1D4C-4E02-9B0C-384A60C4D5E0}"/>
              </c:ext>
            </c:extLst>
          </c:dPt>
          <c:dPt>
            <c:idx val="8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1D4C-4E02-9B0C-384A60C4D5E0}"/>
              </c:ext>
            </c:extLst>
          </c:dPt>
          <c:dPt>
            <c:idx val="9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1D4C-4E02-9B0C-384A60C4D5E0}"/>
              </c:ext>
            </c:extLst>
          </c:dPt>
          <c:dPt>
            <c:idx val="10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1D4C-4E02-9B0C-384A60C4D5E0}"/>
              </c:ext>
            </c:extLst>
          </c:dPt>
          <c:dPt>
            <c:idx val="11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1D4C-4E02-9B0C-384A60C4D5E0}"/>
              </c:ext>
            </c:extLst>
          </c:dPt>
          <c:dPt>
            <c:idx val="12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1D4C-4E02-9B0C-384A60C4D5E0}"/>
              </c:ext>
            </c:extLst>
          </c:dPt>
          <c:dPt>
            <c:idx val="13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1D4C-4E02-9B0C-384A60C4D5E0}"/>
              </c:ext>
            </c:extLst>
          </c:dPt>
          <c:dPt>
            <c:idx val="14"/>
            <c:bubble3D val="0"/>
            <c:spPr>
              <a:solidFill>
                <a:schemeClr val="accent4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7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9-1D4C-4E02-9B0C-384A60C4D5E0}"/>
              </c:ext>
            </c:extLst>
          </c:dPt>
          <c:val>
            <c:numRef>
              <c:f>Sheet1!$D$2:$D$21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A-1D4C-4E02-9B0C-384A60C4D5E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</c:v>
                </c:pt>
              </c:strCache>
            </c:strRef>
          </c:tx>
          <c:spPr>
            <a:noFill/>
            <a:ln w="3175">
              <a:noFill/>
            </a:ln>
          </c:spPr>
          <c:dPt>
            <c:idx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C-1D4C-4E02-9B0C-384A60C4D5E0}"/>
              </c:ext>
            </c:extLst>
          </c:dPt>
          <c:dPt>
            <c:idx val="1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E-1D4C-4E02-9B0C-384A60C4D5E0}"/>
              </c:ext>
            </c:extLst>
          </c:dPt>
          <c:dPt>
            <c:idx val="2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0-1D4C-4E02-9B0C-384A60C4D5E0}"/>
              </c:ext>
            </c:extLst>
          </c:dPt>
          <c:dPt>
            <c:idx val="3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2-1D4C-4E02-9B0C-384A60C4D5E0}"/>
              </c:ext>
            </c:extLst>
          </c:dPt>
          <c:dPt>
            <c:idx val="4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4-1D4C-4E02-9B0C-384A60C4D5E0}"/>
              </c:ext>
            </c:extLst>
          </c:dPt>
          <c:dPt>
            <c:idx val="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6-1D4C-4E02-9B0C-384A60C4D5E0}"/>
              </c:ext>
            </c:extLst>
          </c:dPt>
          <c:dPt>
            <c:idx val="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8-1D4C-4E02-9B0C-384A60C4D5E0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A-1D4C-4E02-9B0C-384A60C4D5E0}"/>
              </c:ext>
            </c:extLst>
          </c:dPt>
          <c:dPt>
            <c:idx val="8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C-1D4C-4E02-9B0C-384A60C4D5E0}"/>
              </c:ext>
            </c:extLst>
          </c:dPt>
          <c:dPt>
            <c:idx val="9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8E-1D4C-4E02-9B0C-384A60C4D5E0}"/>
              </c:ext>
            </c:extLst>
          </c:dPt>
          <c:dPt>
            <c:idx val="10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0-1D4C-4E02-9B0C-384A60C4D5E0}"/>
              </c:ext>
            </c:extLst>
          </c:dPt>
          <c:dPt>
            <c:idx val="11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2-1D4C-4E02-9B0C-384A60C4D5E0}"/>
              </c:ext>
            </c:extLst>
          </c:dPt>
          <c:dPt>
            <c:idx val="12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4-1D4C-4E02-9B0C-384A60C4D5E0}"/>
              </c:ext>
            </c:extLst>
          </c:dPt>
          <c:dPt>
            <c:idx val="13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6-1D4C-4E02-9B0C-384A60C4D5E0}"/>
              </c:ext>
            </c:extLst>
          </c:dPt>
          <c:dPt>
            <c:idx val="14"/>
            <c:bubble3D val="0"/>
            <c:spPr>
              <a:solidFill>
                <a:schemeClr val="accent5"/>
              </a:solidFill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8-1D4C-4E02-9B0C-384A60C4D5E0}"/>
              </c:ext>
            </c:extLst>
          </c:dPt>
          <c:dPt>
            <c:idx val="15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A-1D4C-4E02-9B0C-384A60C4D5E0}"/>
              </c:ext>
            </c:extLst>
          </c:dPt>
          <c:dPt>
            <c:idx val="16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C-1D4C-4E02-9B0C-384A60C4D5E0}"/>
              </c:ext>
            </c:extLst>
          </c:dPt>
          <c:dPt>
            <c:idx val="17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9E-1D4C-4E02-9B0C-384A60C4D5E0}"/>
              </c:ext>
            </c:extLst>
          </c:dPt>
          <c:dPt>
            <c:idx val="18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0-1D4C-4E02-9B0C-384A60C4D5E0}"/>
              </c:ext>
            </c:extLst>
          </c:dPt>
          <c:dPt>
            <c:idx val="19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2-1D4C-4E02-9B0C-384A60C4D5E0}"/>
              </c:ext>
            </c:extLst>
          </c:dPt>
          <c:val>
            <c:numRef>
              <c:f>Sheet1!$E$2:$E$21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3-1D4C-4E02-9B0C-384A60C4D5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5-1D4C-4E02-9B0C-384A60C4D5E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7-1D4C-4E02-9B0C-384A60C4D5E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9-1D4C-4E02-9B0C-384A60C4D5E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B-1D4C-4E02-9B0C-384A60C4D5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D-1D4C-4E02-9B0C-384A60C4D5E0}"/>
              </c:ext>
            </c:extLst>
          </c:dPt>
          <c:dPt>
            <c:idx val="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AF-1D4C-4E02-9B0C-384A60C4D5E0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1-1D4C-4E02-9B0C-384A60C4D5E0}"/>
              </c:ext>
            </c:extLst>
          </c:dPt>
          <c:dPt>
            <c:idx val="7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3-1D4C-4E02-9B0C-384A60C4D5E0}"/>
              </c:ext>
            </c:extLst>
          </c:dPt>
          <c:dPt>
            <c:idx val="8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5-1D4C-4E02-9B0C-384A60C4D5E0}"/>
              </c:ext>
            </c:extLst>
          </c:dPt>
          <c:dPt>
            <c:idx val="9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7-1D4C-4E02-9B0C-384A60C4D5E0}"/>
              </c:ext>
            </c:extLst>
          </c:dPt>
          <c:dPt>
            <c:idx val="1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9-1D4C-4E02-9B0C-384A60C4D5E0}"/>
              </c:ext>
            </c:extLst>
          </c:dPt>
          <c:dPt>
            <c:idx val="1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B-1D4C-4E02-9B0C-384A60C4D5E0}"/>
              </c:ext>
            </c:extLst>
          </c:dPt>
          <c:dPt>
            <c:idx val="12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D-1D4C-4E02-9B0C-384A60C4D5E0}"/>
              </c:ext>
            </c:extLst>
          </c:dPt>
          <c:dPt>
            <c:idx val="13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BF-1D4C-4E02-9B0C-384A60C4D5E0}"/>
              </c:ext>
            </c:extLst>
          </c:dPt>
          <c:dPt>
            <c:idx val="14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1-1D4C-4E02-9B0C-384A60C4D5E0}"/>
              </c:ext>
            </c:extLst>
          </c:dPt>
          <c:dPt>
            <c:idx val="1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3-1D4C-4E02-9B0C-384A60C4D5E0}"/>
              </c:ext>
            </c:extLst>
          </c:dPt>
          <c:dPt>
            <c:idx val="1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5-1D4C-4E02-9B0C-384A60C4D5E0}"/>
              </c:ext>
            </c:extLst>
          </c:dPt>
          <c:dPt>
            <c:idx val="1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7-1D4C-4E02-9B0C-384A60C4D5E0}"/>
              </c:ext>
            </c:extLst>
          </c:dPt>
          <c:dPt>
            <c:idx val="1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9-1D4C-4E02-9B0C-384A60C4D5E0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B-1D4C-4E02-9B0C-384A60C4D5E0}"/>
              </c:ext>
            </c:extLst>
          </c:dPt>
          <c:val>
            <c:numRef>
              <c:f>Sheet1!$F$2:$F$21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C-1D4C-4E02-9B0C-384A60C4D5E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CE-1D4C-4E02-9B0C-384A60C4D5E0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0-1D4C-4E02-9B0C-384A60C4D5E0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2-1D4C-4E02-9B0C-384A60C4D5E0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4-1D4C-4E02-9B0C-384A60C4D5E0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6-1D4C-4E02-9B0C-384A60C4D5E0}"/>
              </c:ext>
            </c:extLst>
          </c:dPt>
          <c:dPt>
            <c:idx val="5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8-1D4C-4E02-9B0C-384A60C4D5E0}"/>
              </c:ext>
            </c:extLst>
          </c:dPt>
          <c:dPt>
            <c:idx val="6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A-1D4C-4E02-9B0C-384A60C4D5E0}"/>
              </c:ext>
            </c:extLst>
          </c:dPt>
          <c:dPt>
            <c:idx val="7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C-1D4C-4E02-9B0C-384A60C4D5E0}"/>
              </c:ext>
            </c:extLst>
          </c:dPt>
          <c:dPt>
            <c:idx val="8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DE-1D4C-4E02-9B0C-384A60C4D5E0}"/>
              </c:ext>
            </c:extLst>
          </c:dPt>
          <c:dPt>
            <c:idx val="9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0-1D4C-4E02-9B0C-384A60C4D5E0}"/>
              </c:ext>
            </c:extLst>
          </c:dPt>
          <c:dPt>
            <c:idx val="1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2-1D4C-4E02-9B0C-384A60C4D5E0}"/>
              </c:ext>
            </c:extLst>
          </c:dPt>
          <c:dPt>
            <c:idx val="1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4-1D4C-4E02-9B0C-384A60C4D5E0}"/>
              </c:ext>
            </c:extLst>
          </c:dPt>
          <c:dPt>
            <c:idx val="1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6-1D4C-4E02-9B0C-384A60C4D5E0}"/>
              </c:ext>
            </c:extLst>
          </c:dPt>
          <c:dPt>
            <c:idx val="13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8-1D4C-4E02-9B0C-384A60C4D5E0}"/>
              </c:ext>
            </c:extLst>
          </c:dPt>
          <c:dPt>
            <c:idx val="14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A-1D4C-4E02-9B0C-384A60C4D5E0}"/>
              </c:ext>
            </c:extLst>
          </c:dPt>
          <c:dPt>
            <c:idx val="15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C-1D4C-4E02-9B0C-384A60C4D5E0}"/>
              </c:ext>
            </c:extLst>
          </c:dPt>
          <c:dPt>
            <c:idx val="16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EE-1D4C-4E02-9B0C-384A60C4D5E0}"/>
              </c:ext>
            </c:extLst>
          </c:dPt>
          <c:dPt>
            <c:idx val="17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0-1D4C-4E02-9B0C-384A60C4D5E0}"/>
              </c:ext>
            </c:extLst>
          </c:dPt>
          <c:dPt>
            <c:idx val="18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2-1D4C-4E02-9B0C-384A60C4D5E0}"/>
              </c:ext>
            </c:extLst>
          </c:dPt>
          <c:dPt>
            <c:idx val="1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F4-1D4C-4E02-9B0C-384A60C4D5E0}"/>
              </c:ext>
            </c:extLst>
          </c:dPt>
          <c:val>
            <c:numRef>
              <c:f>Sheet1!$G$2:$G$21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F5-1D4C-4E02-9B0C-384A60C4D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 w="31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5-40F1-8B55-D10C397816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15-40F1-8B55-D10C397816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15-40F1-8B55-D10C3978164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3C6E7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C15-40F1-8B55-D10C39781641}"/>
              </c:ext>
            </c:extLst>
          </c:dPt>
          <c:dLbls>
            <c:dLbl>
              <c:idx val="0"/>
              <c:layout>
                <c:manualLayout>
                  <c:x val="-5.8440018426732101E-17"/>
                  <c:y val="3.672318834680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15-40F1-8B55-D10C39781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5-40F1-8B55-D10C39781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347852912"/>
        <c:axId val="347853304"/>
      </c:barChart>
      <c:catAx>
        <c:axId val="347852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7853304"/>
        <c:crosses val="autoZero"/>
        <c:auto val="1"/>
        <c:lblAlgn val="ctr"/>
        <c:lblOffset val="100"/>
        <c:noMultiLvlLbl val="0"/>
      </c:catAx>
      <c:valAx>
        <c:axId val="34785330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785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 i="0" baseline="0">
          <a:solidFill>
            <a:schemeClr val="bg1"/>
          </a:solidFill>
          <a:latin typeface="Lato Bold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82</c:v>
                </c:pt>
                <c:pt idx="2">
                  <c:v>30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6-4609-B1F6-23BF7C87E6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18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86-4609-B1F6-23BF7C87E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7848992"/>
        <c:axId val="347849384"/>
      </c:barChart>
      <c:catAx>
        <c:axId val="3478489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7849384"/>
        <c:crosses val="autoZero"/>
        <c:auto val="1"/>
        <c:lblAlgn val="ctr"/>
        <c:lblOffset val="100"/>
        <c:noMultiLvlLbl val="0"/>
      </c:catAx>
      <c:valAx>
        <c:axId val="3478493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784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1C-4325-ABF8-08C01BE69F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1C-4325-ABF8-08C01BE69F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41C-4325-ABF8-08C01BE69F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1C-4325-ABF8-08C01BE69FA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1C-4325-ABF8-08C01BE69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7852128"/>
        <c:axId val="347854480"/>
      </c:barChart>
      <c:catAx>
        <c:axId val="3478521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7854480"/>
        <c:crosses val="autoZero"/>
        <c:auto val="1"/>
        <c:lblAlgn val="ctr"/>
        <c:lblOffset val="100"/>
        <c:noMultiLvlLbl val="0"/>
      </c:catAx>
      <c:valAx>
        <c:axId val="347854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785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0B-4DDE-BBCB-ED04A9AEBD9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0B-4DDE-BBCB-ED04A9AEBD9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0B-4DDE-BBCB-ED04A9AEBD9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0B-4DDE-BBCB-ED04A9AEBD92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0B-4DDE-BBCB-ED04A9AEB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7854872"/>
        <c:axId val="347850952"/>
      </c:barChart>
      <c:catAx>
        <c:axId val="347854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7850952"/>
        <c:crosses val="autoZero"/>
        <c:auto val="1"/>
        <c:lblAlgn val="ctr"/>
        <c:lblOffset val="100"/>
        <c:noMultiLvlLbl val="0"/>
      </c:catAx>
      <c:valAx>
        <c:axId val="347850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7854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7-46F1-9671-EAA1C9CAB9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D7-46F1-9671-EAA1C9CAB9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D7-46F1-9671-EAA1C9CAB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7855656"/>
        <c:axId val="464285736"/>
      </c:barChart>
      <c:catAx>
        <c:axId val="347855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4285736"/>
        <c:crosses val="autoZero"/>
        <c:auto val="1"/>
        <c:lblAlgn val="ctr"/>
        <c:lblOffset val="100"/>
        <c:noMultiLvlLbl val="0"/>
      </c:catAx>
      <c:valAx>
        <c:axId val="4642857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7855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2-4690-AB8C-CA29E22F98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22-4690-AB8C-CA29E22F98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22-4690-AB8C-CA29E22F9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4283776"/>
        <c:axId val="464279072"/>
      </c:barChart>
      <c:catAx>
        <c:axId val="464283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4279072"/>
        <c:crosses val="autoZero"/>
        <c:auto val="1"/>
        <c:lblAlgn val="ctr"/>
        <c:lblOffset val="100"/>
        <c:noMultiLvlLbl val="0"/>
      </c:catAx>
      <c:valAx>
        <c:axId val="4642790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428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5006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98-49A5-995F-1011DC01F5D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98-49A5-995F-1011DC01F5D9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98-49A5-995F-1011DC01F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DE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D-431C-9170-1A200A8C3E7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ED-431C-9170-1A200A8C3E71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ED-431C-9170-1A200A8C3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FFC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4-4C8A-A758-FE3F6A3DBB1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4-4C8A-A758-FE3F6A3DBB1F}"/>
              </c:ext>
            </c:extLst>
          </c:dPt>
          <c:dLbls>
            <c:dLbl>
              <c:idx val="0"/>
              <c:layout>
                <c:manualLayout>
                  <c:x val="-0.18036528326659801"/>
                  <c:y val="-0.2022403237643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4-4C8A-A758-FE3F6A3DBB1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4-4C8A-A758-FE3F6A3DBB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F4-4C8A-A758-FE3F6A3DB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E5006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79-4402-B34B-F03A037F4A4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79-4402-B34B-F03A037F4A49}"/>
              </c:ext>
            </c:extLst>
          </c:dPt>
          <c:dLbls>
            <c:dLbl>
              <c:idx val="0"/>
              <c:layout>
                <c:manualLayout>
                  <c:x val="-0.213497821245096"/>
                  <c:y val="-0.107360794440849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79-4402-B34B-F03A037F4A4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79-4402-B34B-F03A037F4A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79-4402-B34B-F03A037F4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XXX</c:v>
                </c:pt>
              </c:strCache>
            </c:strRef>
          </c:tx>
          <c:dPt>
            <c:idx val="0"/>
            <c:bubble3D val="0"/>
            <c:spPr>
              <a:solidFill>
                <a:srgbClr val="5F368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B2-44A8-8FE6-E8155DD08EA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B2-44A8-8FE6-E8155DD08EA0}"/>
              </c:ext>
            </c:extLst>
          </c:dPt>
          <c:dLbls>
            <c:dLbl>
              <c:idx val="0"/>
              <c:layout>
                <c:manualLayout>
                  <c:x val="-0.21952191905936799"/>
                  <c:y val="0.100470555505947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400" b="1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B2-44A8-8FE6-E8155DD08EA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B2-44A8-8FE6-E8155DD08E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B2-44A8-8FE6-E8155DD08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85-4777-BBA9-20D44316330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85-4777-BBA9-20D44316330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85-4777-BBA9-20D44316330C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85-4777-BBA9-20D44316330C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C316C6E0-C035-2146-BF17-AE7B74715E13}" type="PERCENTAGE">
                      <a:rPr lang="mr-IN" sz="2400" baseline="0"/>
                      <a:pPr/>
                      <a:t>[PERCENTAGE]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185-4777-BBA9-20D443163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Lato Bold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85-4777-BBA9-20D4431633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77727446034"/>
          <c:y val="6.7910147808937393E-2"/>
          <c:w val="0.53644454510793205"/>
          <c:h val="0.804666760529839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DF-4D5E-800C-FA80E371A26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DF-4D5E-800C-FA80E371A2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DF-4D5E-800C-FA80E371A2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DF-4D5E-800C-FA80E371A26D}"/>
              </c:ext>
            </c:extLst>
          </c:dPt>
          <c:dLbls>
            <c:dLbl>
              <c:idx val="0"/>
              <c:layout>
                <c:manualLayout>
                  <c:x val="3.59374999999999E-2"/>
                  <c:y val="3.74999976931595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DF-4D5E-800C-FA80E371A26D}"/>
                </c:ext>
              </c:extLst>
            </c:dLbl>
            <c:dLbl>
              <c:idx val="1"/>
              <c:layout>
                <c:manualLayout>
                  <c:x val="-2.8125000000000001E-2"/>
                  <c:y val="1.406249913493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DF-4D5E-800C-FA80E371A26D}"/>
                </c:ext>
              </c:extLst>
            </c:dLbl>
            <c:dLbl>
              <c:idx val="2"/>
              <c:layout>
                <c:manualLayout>
                  <c:x val="-3.4375000000000003E-2"/>
                  <c:y val="-3.28124979815146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DF-4D5E-800C-FA80E371A26D}"/>
                </c:ext>
              </c:extLst>
            </c:dLbl>
            <c:dLbl>
              <c:idx val="3"/>
              <c:layout>
                <c:manualLayout>
                  <c:x val="-4.6874999999999998E-3"/>
                  <c:y val="-4.45312472606270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DF-4D5E-800C-FA80E371A2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DF-4D5E-800C-FA80E371A2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2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 i="0" baseline="0">
          <a:solidFill>
            <a:schemeClr val="bg1"/>
          </a:solidFill>
          <a:latin typeface="Lato Bold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474668236951E-2"/>
          <c:y val="9.6093841868614902E-2"/>
          <c:w val="0.96562499999999996"/>
          <c:h val="0.7843087608077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Information 1</c:v>
                </c:pt>
                <c:pt idx="1">
                  <c:v>Information 2</c:v>
                </c:pt>
                <c:pt idx="2">
                  <c:v>Information 3</c:v>
                </c:pt>
                <c:pt idx="3">
                  <c:v>Information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20</c:v>
                </c:pt>
                <c:pt idx="2">
                  <c:v>50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1-49DB-B31A-7E62784605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Information 1</c:v>
                </c:pt>
                <c:pt idx="1">
                  <c:v>Information 2</c:v>
                </c:pt>
                <c:pt idx="2">
                  <c:v>Information 3</c:v>
                </c:pt>
                <c:pt idx="3">
                  <c:v>Information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  <c:pt idx="2">
                  <c:v>50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61-49DB-B31A-7E6278460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6569568"/>
        <c:axId val="256570744"/>
      </c:barChart>
      <c:catAx>
        <c:axId val="25656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570744"/>
        <c:crosses val="autoZero"/>
        <c:auto val="1"/>
        <c:lblAlgn val="ctr"/>
        <c:lblOffset val="100"/>
        <c:noMultiLvlLbl val="0"/>
      </c:catAx>
      <c:valAx>
        <c:axId val="2565707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6569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78002-E887-214B-8B03-EEB6747A207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EF0E2-063C-834C-B0FF-3BB91A40F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0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853" y="-3501653"/>
            <a:ext cx="11202295" cy="14294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5651" y="2789499"/>
            <a:ext cx="8666062" cy="1770927"/>
          </a:xfrm>
        </p:spPr>
        <p:txBody>
          <a:bodyPr>
            <a:normAutofit/>
          </a:bodyPr>
          <a:lstStyle>
            <a:lvl1pPr algn="l">
              <a:defRPr sz="7200" baseline="0"/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378" y="799670"/>
            <a:ext cx="8808334" cy="175875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1805651" y="4139003"/>
            <a:ext cx="86660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>
                <a:solidFill>
                  <a:schemeClr val="tx1"/>
                </a:solidFill>
                <a:latin typeface="GarageGothic-Bold" charset="0"/>
                <a:ea typeface="GarageGothic-Bold" charset="0"/>
                <a:cs typeface="GarageGothic-Bold" charset="0"/>
              </a:defRPr>
            </a:lvl1pPr>
          </a:lstStyle>
          <a:p>
            <a:pPr algn="l"/>
            <a:r>
              <a:rPr lang="en-US" sz="3000" baseline="0" dirty="0" smtClean="0">
                <a:latin typeface="Lato Light" charset="0"/>
              </a:rPr>
              <a:t>Name of Presenter</a:t>
            </a:r>
            <a:endParaRPr lang="en-US" sz="3000" baseline="0" dirty="0"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1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986891794"/>
              </p:ext>
            </p:extLst>
          </p:nvPr>
        </p:nvGraphicFramePr>
        <p:xfrm>
          <a:off x="540005" y="2023534"/>
          <a:ext cx="4216399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1674175977"/>
              </p:ext>
            </p:extLst>
          </p:nvPr>
        </p:nvGraphicFramePr>
        <p:xfrm>
          <a:off x="3987800" y="2023534"/>
          <a:ext cx="4216399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1544902445"/>
              </p:ext>
            </p:extLst>
          </p:nvPr>
        </p:nvGraphicFramePr>
        <p:xfrm>
          <a:off x="7435596" y="2023534"/>
          <a:ext cx="4216399" cy="281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358758" y="483446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801682" y="483446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8254348" y="483446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64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923112112"/>
              </p:ext>
            </p:extLst>
          </p:nvPr>
        </p:nvGraphicFramePr>
        <p:xfrm>
          <a:off x="2393204" y="1419289"/>
          <a:ext cx="7405591" cy="493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01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978609152"/>
              </p:ext>
            </p:extLst>
          </p:nvPr>
        </p:nvGraphicFramePr>
        <p:xfrm>
          <a:off x="2488557" y="1661573"/>
          <a:ext cx="7042165" cy="469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40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1402049323"/>
              </p:ext>
            </p:extLst>
          </p:nvPr>
        </p:nvGraphicFramePr>
        <p:xfrm>
          <a:off x="2289818" y="1682242"/>
          <a:ext cx="6684138" cy="4456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52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84560" y="1690886"/>
            <a:ext cx="11222881" cy="4437525"/>
            <a:chOff x="501886" y="1690886"/>
            <a:chExt cx="11222881" cy="4437525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1974730074"/>
                </p:ext>
              </p:extLst>
            </p:nvPr>
          </p:nvGraphicFramePr>
          <p:xfrm>
            <a:off x="7516751" y="1690886"/>
            <a:ext cx="4208016" cy="4437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244278404"/>
                </p:ext>
              </p:extLst>
            </p:nvPr>
          </p:nvGraphicFramePr>
          <p:xfrm>
            <a:off x="501886" y="1690886"/>
            <a:ext cx="4208016" cy="44375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52396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1" name="Chart 20"/>
          <p:cNvGraphicFramePr/>
          <p:nvPr userDrawn="1">
            <p:extLst>
              <p:ext uri="{D42A27DB-BD31-4B8C-83A1-F6EECF244321}">
                <p14:modId xmlns:p14="http://schemas.microsoft.com/office/powerpoint/2010/main" val="1585467704"/>
              </p:ext>
            </p:extLst>
          </p:nvPr>
        </p:nvGraphicFramePr>
        <p:xfrm>
          <a:off x="2051329" y="1690688"/>
          <a:ext cx="7161115" cy="441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653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15653873"/>
              </p:ext>
            </p:extLst>
          </p:nvPr>
        </p:nvGraphicFramePr>
        <p:xfrm>
          <a:off x="2032000" y="12935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286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49775009"/>
              </p:ext>
            </p:extLst>
          </p:nvPr>
        </p:nvGraphicFramePr>
        <p:xfrm>
          <a:off x="3289133" y="2277057"/>
          <a:ext cx="5613734" cy="3167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6096000" y="2211512"/>
            <a:ext cx="1826313" cy="3066544"/>
          </a:xfrm>
          <a:prstGeom prst="rect">
            <a:avLst/>
          </a:prstGeom>
          <a:solidFill>
            <a:schemeClr val="tx1">
              <a:alpha val="16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3933717" y="1990846"/>
            <a:ext cx="4324566" cy="3807748"/>
          </a:xfrm>
          <a:custGeom>
            <a:avLst/>
            <a:gdLst>
              <a:gd name="connsiteX0" fmla="*/ 3069167 w 6138334"/>
              <a:gd name="connsiteY0" fmla="*/ 665947 h 5503332"/>
              <a:gd name="connsiteX1" fmla="*/ 649732 w 6138334"/>
              <a:gd name="connsiteY1" fmla="*/ 4837386 h 5503332"/>
              <a:gd name="connsiteX2" fmla="*/ 5488602 w 6138334"/>
              <a:gd name="connsiteY2" fmla="*/ 4837386 h 5503332"/>
              <a:gd name="connsiteX3" fmla="*/ 0 w 6138334"/>
              <a:gd name="connsiteY3" fmla="*/ 0 h 5503332"/>
              <a:gd name="connsiteX4" fmla="*/ 6138334 w 6138334"/>
              <a:gd name="connsiteY4" fmla="*/ 0 h 5503332"/>
              <a:gd name="connsiteX5" fmla="*/ 6138334 w 6138334"/>
              <a:gd name="connsiteY5" fmla="*/ 5503332 h 5503332"/>
              <a:gd name="connsiteX6" fmla="*/ 0 w 6138334"/>
              <a:gd name="connsiteY6" fmla="*/ 5503332 h 55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8334" h="5503332">
                <a:moveTo>
                  <a:pt x="3069167" y="665947"/>
                </a:moveTo>
                <a:lnTo>
                  <a:pt x="649732" y="4837386"/>
                </a:lnTo>
                <a:lnTo>
                  <a:pt x="5488602" y="4837386"/>
                </a:lnTo>
                <a:close/>
                <a:moveTo>
                  <a:pt x="0" y="0"/>
                </a:moveTo>
                <a:lnTo>
                  <a:pt x="6138334" y="0"/>
                </a:lnTo>
                <a:lnTo>
                  <a:pt x="6138334" y="5503332"/>
                </a:lnTo>
                <a:lnTo>
                  <a:pt x="0" y="55033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3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581735758"/>
              </p:ext>
            </p:extLst>
          </p:nvPr>
        </p:nvGraphicFramePr>
        <p:xfrm>
          <a:off x="2753931" y="1948997"/>
          <a:ext cx="6684138" cy="353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846530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43380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6031043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7614495" y="5313109"/>
            <a:ext cx="1768370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94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853090632"/>
              </p:ext>
            </p:extLst>
          </p:nvPr>
        </p:nvGraphicFramePr>
        <p:xfrm>
          <a:off x="3413948" y="2378864"/>
          <a:ext cx="5460147" cy="275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 userDrawn="1"/>
        </p:nvGrpSpPr>
        <p:grpSpPr>
          <a:xfrm>
            <a:off x="3317905" y="1690688"/>
            <a:ext cx="2159233" cy="4091178"/>
            <a:chOff x="4910410" y="2139626"/>
            <a:chExt cx="2371181" cy="4492765"/>
          </a:xfrm>
        </p:grpSpPr>
        <p:sp>
          <p:nvSpPr>
            <p:cNvPr id="8" name="Freeform 7"/>
            <p:cNvSpPr/>
            <p:nvPr/>
          </p:nvSpPr>
          <p:spPr>
            <a:xfrm>
              <a:off x="4910410" y="2139626"/>
              <a:ext cx="2371181" cy="4492765"/>
            </a:xfrm>
            <a:custGeom>
              <a:avLst/>
              <a:gdLst>
                <a:gd name="connsiteX0" fmla="*/ 150220 w 2371181"/>
                <a:gd name="connsiteY0" fmla="*/ 781149 h 4492765"/>
                <a:gd name="connsiteX1" fmla="*/ 150220 w 2371181"/>
                <a:gd name="connsiteY1" fmla="*/ 3730104 h 4492765"/>
                <a:gd name="connsiteX2" fmla="*/ 2220959 w 2371181"/>
                <a:gd name="connsiteY2" fmla="*/ 3730104 h 4492765"/>
                <a:gd name="connsiteX3" fmla="*/ 2220959 w 2371181"/>
                <a:gd name="connsiteY3" fmla="*/ 781149 h 4492765"/>
                <a:gd name="connsiteX4" fmla="*/ 395205 w 2371181"/>
                <a:gd name="connsiteY4" fmla="*/ 0 h 4492765"/>
                <a:gd name="connsiteX5" fmla="*/ 1975976 w 2371181"/>
                <a:gd name="connsiteY5" fmla="*/ 0 h 4492765"/>
                <a:gd name="connsiteX6" fmla="*/ 2371181 w 2371181"/>
                <a:gd name="connsiteY6" fmla="*/ 395205 h 4492765"/>
                <a:gd name="connsiteX7" fmla="*/ 2371181 w 2371181"/>
                <a:gd name="connsiteY7" fmla="*/ 4097560 h 4492765"/>
                <a:gd name="connsiteX8" fmla="*/ 1975976 w 2371181"/>
                <a:gd name="connsiteY8" fmla="*/ 4492765 h 4492765"/>
                <a:gd name="connsiteX9" fmla="*/ 395205 w 2371181"/>
                <a:gd name="connsiteY9" fmla="*/ 4492765 h 4492765"/>
                <a:gd name="connsiteX10" fmla="*/ 0 w 2371181"/>
                <a:gd name="connsiteY10" fmla="*/ 4097560 h 4492765"/>
                <a:gd name="connsiteX11" fmla="*/ 0 w 2371181"/>
                <a:gd name="connsiteY11" fmla="*/ 395205 h 4492765"/>
                <a:gd name="connsiteX12" fmla="*/ 395205 w 2371181"/>
                <a:gd name="connsiteY12" fmla="*/ 0 h 449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71181" h="4492765">
                  <a:moveTo>
                    <a:pt x="150220" y="781149"/>
                  </a:moveTo>
                  <a:lnTo>
                    <a:pt x="150220" y="3730104"/>
                  </a:lnTo>
                  <a:lnTo>
                    <a:pt x="2220959" y="3730104"/>
                  </a:lnTo>
                  <a:lnTo>
                    <a:pt x="2220959" y="781149"/>
                  </a:lnTo>
                  <a:close/>
                  <a:moveTo>
                    <a:pt x="395205" y="0"/>
                  </a:moveTo>
                  <a:lnTo>
                    <a:pt x="1975976" y="0"/>
                  </a:lnTo>
                  <a:cubicBezTo>
                    <a:pt x="2194242" y="0"/>
                    <a:pt x="2371181" y="176939"/>
                    <a:pt x="2371181" y="395205"/>
                  </a:cubicBezTo>
                  <a:lnTo>
                    <a:pt x="2371181" y="4097560"/>
                  </a:lnTo>
                  <a:cubicBezTo>
                    <a:pt x="2371181" y="4315826"/>
                    <a:pt x="2194242" y="4492765"/>
                    <a:pt x="1975976" y="4492765"/>
                  </a:cubicBezTo>
                  <a:lnTo>
                    <a:pt x="395205" y="4492765"/>
                  </a:lnTo>
                  <a:cubicBezTo>
                    <a:pt x="176939" y="4492765"/>
                    <a:pt x="0" y="4315826"/>
                    <a:pt x="0" y="4097560"/>
                  </a:cubicBezTo>
                  <a:lnTo>
                    <a:pt x="0" y="395205"/>
                  </a:lnTo>
                  <a:cubicBezTo>
                    <a:pt x="0" y="176939"/>
                    <a:pt x="176939" y="0"/>
                    <a:pt x="3952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881069" y="6063862"/>
              <a:ext cx="429863" cy="4298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794403" y="2430824"/>
              <a:ext cx="603194" cy="1733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7956093" y="2220380"/>
            <a:ext cx="918002" cy="91800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45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6889240" y="2910828"/>
            <a:ext cx="918002" cy="91800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35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749011" y="3601276"/>
            <a:ext cx="918002" cy="918002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25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7608207" y="4291723"/>
            <a:ext cx="918002" cy="91800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en-US" sz="3600" b="1" dirty="0" smtClean="0"/>
              <a:t>43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795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4853" y="-3501653"/>
            <a:ext cx="11202295" cy="1429473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320151"/>
            <a:ext cx="10515600" cy="1325563"/>
          </a:xfrm>
        </p:spPr>
        <p:txBody>
          <a:bodyPr anchor="t" anchorCtr="1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1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514937" y="2078878"/>
            <a:ext cx="4814884" cy="3272444"/>
            <a:chOff x="3504530" y="1268760"/>
            <a:chExt cx="4814884" cy="3272444"/>
          </a:xfrm>
        </p:grpSpPr>
        <p:sp>
          <p:nvSpPr>
            <p:cNvPr id="13" name="Freeform 12"/>
            <p:cNvSpPr/>
            <p:nvPr/>
          </p:nvSpPr>
          <p:spPr>
            <a:xfrm rot="5400000">
              <a:off x="4678035" y="598493"/>
              <a:ext cx="2467874" cy="3808408"/>
            </a:xfrm>
            <a:custGeom>
              <a:avLst/>
              <a:gdLst>
                <a:gd name="connsiteX0" fmla="*/ 0 w 2467874"/>
                <a:gd name="connsiteY0" fmla="*/ 3565075 h 3808408"/>
                <a:gd name="connsiteX1" fmla="*/ 0 w 2467874"/>
                <a:gd name="connsiteY1" fmla="*/ 243332 h 3808408"/>
                <a:gd name="connsiteX2" fmla="*/ 243333 w 2467874"/>
                <a:gd name="connsiteY2" fmla="*/ 0 h 3808408"/>
                <a:gd name="connsiteX3" fmla="*/ 2467874 w 2467874"/>
                <a:gd name="connsiteY3" fmla="*/ 0 h 3808408"/>
                <a:gd name="connsiteX4" fmla="*/ 2467874 w 2467874"/>
                <a:gd name="connsiteY4" fmla="*/ 3808408 h 3808408"/>
                <a:gd name="connsiteX5" fmla="*/ 243333 w 2467874"/>
                <a:gd name="connsiteY5" fmla="*/ 3808408 h 3808408"/>
                <a:gd name="connsiteX6" fmla="*/ 0 w 2467874"/>
                <a:gd name="connsiteY6" fmla="*/ 3565075 h 380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67874" h="3808408">
                  <a:moveTo>
                    <a:pt x="0" y="3565075"/>
                  </a:moveTo>
                  <a:lnTo>
                    <a:pt x="0" y="243332"/>
                  </a:lnTo>
                  <a:cubicBezTo>
                    <a:pt x="0" y="108944"/>
                    <a:pt x="108944" y="0"/>
                    <a:pt x="243333" y="0"/>
                  </a:cubicBezTo>
                  <a:lnTo>
                    <a:pt x="2467874" y="0"/>
                  </a:lnTo>
                  <a:lnTo>
                    <a:pt x="2467874" y="3808408"/>
                  </a:lnTo>
                  <a:lnTo>
                    <a:pt x="243333" y="3808408"/>
                  </a:lnTo>
                  <a:cubicBezTo>
                    <a:pt x="108944" y="3808408"/>
                    <a:pt x="0" y="3699464"/>
                    <a:pt x="0" y="356507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4968203" y="920411"/>
              <a:ext cx="1887538" cy="3182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504555" y="4383411"/>
              <a:ext cx="4814835" cy="157793"/>
            </a:xfrm>
            <a:custGeom>
              <a:avLst/>
              <a:gdLst>
                <a:gd name="connsiteX0" fmla="*/ 0 w 4814835"/>
                <a:gd name="connsiteY0" fmla="*/ 0 h 157793"/>
                <a:gd name="connsiteX1" fmla="*/ 4814835 w 4814835"/>
                <a:gd name="connsiteY1" fmla="*/ 0 h 157793"/>
                <a:gd name="connsiteX2" fmla="*/ 4802450 w 4814835"/>
                <a:gd name="connsiteY2" fmla="*/ 61346 h 157793"/>
                <a:gd name="connsiteX3" fmla="*/ 4656945 w 4814835"/>
                <a:gd name="connsiteY3" fmla="*/ 157793 h 157793"/>
                <a:gd name="connsiteX4" fmla="*/ 157890 w 4814835"/>
                <a:gd name="connsiteY4" fmla="*/ 157793 h 157793"/>
                <a:gd name="connsiteX5" fmla="*/ 12385 w 4814835"/>
                <a:gd name="connsiteY5" fmla="*/ 61346 h 15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4835" h="157793">
                  <a:moveTo>
                    <a:pt x="0" y="0"/>
                  </a:moveTo>
                  <a:lnTo>
                    <a:pt x="4814835" y="0"/>
                  </a:lnTo>
                  <a:lnTo>
                    <a:pt x="4802450" y="61346"/>
                  </a:lnTo>
                  <a:cubicBezTo>
                    <a:pt x="4778477" y="118024"/>
                    <a:pt x="4722356" y="157793"/>
                    <a:pt x="4656945" y="157793"/>
                  </a:cubicBezTo>
                  <a:lnTo>
                    <a:pt x="157890" y="157793"/>
                  </a:lnTo>
                  <a:cubicBezTo>
                    <a:pt x="92480" y="157793"/>
                    <a:pt x="36358" y="118024"/>
                    <a:pt x="12385" y="6134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rapezoid 15"/>
            <p:cNvSpPr/>
            <p:nvPr/>
          </p:nvSpPr>
          <p:spPr>
            <a:xfrm>
              <a:off x="3504530" y="3788473"/>
              <a:ext cx="4814884" cy="551392"/>
            </a:xfrm>
            <a:prstGeom prst="trapezoid">
              <a:avLst>
                <a:gd name="adj" fmla="val 9159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Trapezoid 16"/>
            <p:cNvSpPr/>
            <p:nvPr/>
          </p:nvSpPr>
          <p:spPr>
            <a:xfrm>
              <a:off x="5336239" y="4038602"/>
              <a:ext cx="1151466" cy="153459"/>
            </a:xfrm>
            <a:prstGeom prst="trapezoid">
              <a:avLst>
                <a:gd name="adj" fmla="val 96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Chart 17"/>
          <p:cNvGraphicFramePr/>
          <p:nvPr userDrawn="1">
            <p:extLst>
              <p:ext uri="{D42A27DB-BD31-4B8C-83A1-F6EECF244321}">
                <p14:modId xmlns:p14="http://schemas.microsoft.com/office/powerpoint/2010/main" val="612240400"/>
              </p:ext>
            </p:extLst>
          </p:nvPr>
        </p:nvGraphicFramePr>
        <p:xfrm>
          <a:off x="4558814" y="2503705"/>
          <a:ext cx="2727131" cy="163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342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755129" y="2002001"/>
            <a:ext cx="6654262" cy="4043035"/>
            <a:chOff x="3228813" y="1519565"/>
            <a:chExt cx="6654262" cy="4043035"/>
          </a:xfrm>
        </p:grpSpPr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40809130"/>
                </p:ext>
              </p:extLst>
            </p:nvPr>
          </p:nvGraphicFramePr>
          <p:xfrm>
            <a:off x="3228813" y="2033587"/>
            <a:ext cx="4176712" cy="34102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Chart 13"/>
            <p:cNvGraphicFramePr/>
            <p:nvPr>
              <p:extLst>
                <p:ext uri="{D42A27DB-BD31-4B8C-83A1-F6EECF244321}">
                  <p14:modId xmlns:p14="http://schemas.microsoft.com/office/powerpoint/2010/main" val="1765551525"/>
                </p:ext>
              </p:extLst>
            </p:nvPr>
          </p:nvGraphicFramePr>
          <p:xfrm>
            <a:off x="5733842" y="1948248"/>
            <a:ext cx="4149233" cy="34955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Freeform 14"/>
            <p:cNvSpPr/>
            <p:nvPr/>
          </p:nvSpPr>
          <p:spPr>
            <a:xfrm>
              <a:off x="6907798" y="1781175"/>
              <a:ext cx="1828800" cy="3781425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4402769" y="1781175"/>
              <a:ext cx="1828800" cy="3781425"/>
            </a:xfrm>
            <a:custGeom>
              <a:avLst/>
              <a:gdLst>
                <a:gd name="connsiteX0" fmla="*/ 727461 w 1828800"/>
                <a:gd name="connsiteY0" fmla="*/ 959420 h 3781425"/>
                <a:gd name="connsiteX1" fmla="*/ 668427 w 1828800"/>
                <a:gd name="connsiteY1" fmla="*/ 969259 h 3781425"/>
                <a:gd name="connsiteX2" fmla="*/ 612673 w 1828800"/>
                <a:gd name="connsiteY2" fmla="*/ 988935 h 3781425"/>
                <a:gd name="connsiteX3" fmla="*/ 563479 w 1828800"/>
                <a:gd name="connsiteY3" fmla="*/ 1021730 h 3781425"/>
                <a:gd name="connsiteX4" fmla="*/ 520844 w 1828800"/>
                <a:gd name="connsiteY4" fmla="*/ 1064363 h 3781425"/>
                <a:gd name="connsiteX5" fmla="*/ 484768 w 1828800"/>
                <a:gd name="connsiteY5" fmla="*/ 1113555 h 3781425"/>
                <a:gd name="connsiteX6" fmla="*/ 461810 w 1828800"/>
                <a:gd name="connsiteY6" fmla="*/ 1159468 h 3781425"/>
                <a:gd name="connsiteX7" fmla="*/ 248634 w 1828800"/>
                <a:gd name="connsiteY7" fmla="*/ 1871112 h 3781425"/>
                <a:gd name="connsiteX8" fmla="*/ 242074 w 1828800"/>
                <a:gd name="connsiteY8" fmla="*/ 1913745 h 3781425"/>
                <a:gd name="connsiteX9" fmla="*/ 245354 w 1828800"/>
                <a:gd name="connsiteY9" fmla="*/ 1956378 h 3781425"/>
                <a:gd name="connsiteX10" fmla="*/ 268311 w 1828800"/>
                <a:gd name="connsiteY10" fmla="*/ 1985893 h 3781425"/>
                <a:gd name="connsiteX11" fmla="*/ 297828 w 1828800"/>
                <a:gd name="connsiteY11" fmla="*/ 2008849 h 3781425"/>
                <a:gd name="connsiteX12" fmla="*/ 327345 w 1828800"/>
                <a:gd name="connsiteY12" fmla="*/ 2015408 h 3781425"/>
                <a:gd name="connsiteX13" fmla="*/ 369980 w 1828800"/>
                <a:gd name="connsiteY13" fmla="*/ 2015408 h 3781425"/>
                <a:gd name="connsiteX14" fmla="*/ 402777 w 1828800"/>
                <a:gd name="connsiteY14" fmla="*/ 1992452 h 3781425"/>
                <a:gd name="connsiteX15" fmla="*/ 432293 w 1828800"/>
                <a:gd name="connsiteY15" fmla="*/ 1956378 h 3781425"/>
                <a:gd name="connsiteX16" fmla="*/ 622512 w 1828800"/>
                <a:gd name="connsiteY16" fmla="*/ 1300485 h 3781425"/>
                <a:gd name="connsiteX17" fmla="*/ 674987 w 1828800"/>
                <a:gd name="connsiteY17" fmla="*/ 1300485 h 3781425"/>
                <a:gd name="connsiteX18" fmla="*/ 356862 w 1828800"/>
                <a:gd name="connsiteY18" fmla="*/ 2415503 h 3781425"/>
                <a:gd name="connsiteX19" fmla="*/ 658588 w 1828800"/>
                <a:gd name="connsiteY19" fmla="*/ 2415503 h 3781425"/>
                <a:gd name="connsiteX20" fmla="*/ 658588 w 1828800"/>
                <a:gd name="connsiteY20" fmla="*/ 3291120 h 3781425"/>
                <a:gd name="connsiteX21" fmla="*/ 674987 w 1828800"/>
                <a:gd name="connsiteY21" fmla="*/ 3333753 h 3781425"/>
                <a:gd name="connsiteX22" fmla="*/ 704503 w 1828800"/>
                <a:gd name="connsiteY22" fmla="*/ 3356709 h 3781425"/>
                <a:gd name="connsiteX23" fmla="*/ 740579 w 1828800"/>
                <a:gd name="connsiteY23" fmla="*/ 3369827 h 3781425"/>
                <a:gd name="connsiteX24" fmla="*/ 786494 w 1828800"/>
                <a:gd name="connsiteY24" fmla="*/ 3369827 h 3781425"/>
                <a:gd name="connsiteX25" fmla="*/ 825850 w 1828800"/>
                <a:gd name="connsiteY25" fmla="*/ 3359989 h 3781425"/>
                <a:gd name="connsiteX26" fmla="*/ 852087 w 1828800"/>
                <a:gd name="connsiteY26" fmla="*/ 3337032 h 3781425"/>
                <a:gd name="connsiteX27" fmla="*/ 871765 w 1828800"/>
                <a:gd name="connsiteY27" fmla="*/ 3310797 h 3781425"/>
                <a:gd name="connsiteX28" fmla="*/ 878324 w 1828800"/>
                <a:gd name="connsiteY28" fmla="*/ 3274723 h 3781425"/>
                <a:gd name="connsiteX29" fmla="*/ 878324 w 1828800"/>
                <a:gd name="connsiteY29" fmla="*/ 2415503 h 3781425"/>
                <a:gd name="connsiteX30" fmla="*/ 947197 w 1828800"/>
                <a:gd name="connsiteY30" fmla="*/ 2415503 h 3781425"/>
                <a:gd name="connsiteX31" fmla="*/ 947197 w 1828800"/>
                <a:gd name="connsiteY31" fmla="*/ 3264884 h 3781425"/>
                <a:gd name="connsiteX32" fmla="*/ 953756 w 1828800"/>
                <a:gd name="connsiteY32" fmla="*/ 3310797 h 3781425"/>
                <a:gd name="connsiteX33" fmla="*/ 970154 w 1828800"/>
                <a:gd name="connsiteY33" fmla="*/ 3340312 h 3781425"/>
                <a:gd name="connsiteX34" fmla="*/ 1002950 w 1828800"/>
                <a:gd name="connsiteY34" fmla="*/ 3359989 h 3781425"/>
                <a:gd name="connsiteX35" fmla="*/ 1032467 w 1828800"/>
                <a:gd name="connsiteY35" fmla="*/ 3369827 h 3781425"/>
                <a:gd name="connsiteX36" fmla="*/ 1088221 w 1828800"/>
                <a:gd name="connsiteY36" fmla="*/ 3369827 h 3781425"/>
                <a:gd name="connsiteX37" fmla="*/ 1127577 w 1828800"/>
                <a:gd name="connsiteY37" fmla="*/ 3353430 h 3781425"/>
                <a:gd name="connsiteX38" fmla="*/ 1150534 w 1828800"/>
                <a:gd name="connsiteY38" fmla="*/ 3327194 h 3781425"/>
                <a:gd name="connsiteX39" fmla="*/ 1166932 w 1828800"/>
                <a:gd name="connsiteY39" fmla="*/ 3291120 h 3781425"/>
                <a:gd name="connsiteX40" fmla="*/ 1170212 w 1828800"/>
                <a:gd name="connsiteY40" fmla="*/ 3264884 h 3781425"/>
                <a:gd name="connsiteX41" fmla="*/ 1170212 w 1828800"/>
                <a:gd name="connsiteY41" fmla="*/ 2415503 h 3781425"/>
                <a:gd name="connsiteX42" fmla="*/ 1471939 w 1828800"/>
                <a:gd name="connsiteY42" fmla="*/ 2415503 h 3781425"/>
                <a:gd name="connsiteX43" fmla="*/ 1147255 w 1828800"/>
                <a:gd name="connsiteY43" fmla="*/ 1300485 h 3781425"/>
                <a:gd name="connsiteX44" fmla="*/ 1203008 w 1828800"/>
                <a:gd name="connsiteY44" fmla="*/ 1300485 h 3781425"/>
                <a:gd name="connsiteX45" fmla="*/ 1396507 w 1828800"/>
                <a:gd name="connsiteY45" fmla="*/ 1956378 h 3781425"/>
                <a:gd name="connsiteX46" fmla="*/ 1419465 w 1828800"/>
                <a:gd name="connsiteY46" fmla="*/ 1989172 h 3781425"/>
                <a:gd name="connsiteX47" fmla="*/ 1455541 w 1828800"/>
                <a:gd name="connsiteY47" fmla="*/ 2012129 h 3781425"/>
                <a:gd name="connsiteX48" fmla="*/ 1488337 w 1828800"/>
                <a:gd name="connsiteY48" fmla="*/ 2018687 h 3781425"/>
                <a:gd name="connsiteX49" fmla="*/ 1527693 w 1828800"/>
                <a:gd name="connsiteY49" fmla="*/ 2015408 h 3781425"/>
                <a:gd name="connsiteX50" fmla="*/ 1557209 w 1828800"/>
                <a:gd name="connsiteY50" fmla="*/ 1992452 h 3781425"/>
                <a:gd name="connsiteX51" fmla="*/ 1576887 w 1828800"/>
                <a:gd name="connsiteY51" fmla="*/ 1959657 h 3781425"/>
                <a:gd name="connsiteX52" fmla="*/ 1586726 w 1828800"/>
                <a:gd name="connsiteY52" fmla="*/ 1923583 h 3781425"/>
                <a:gd name="connsiteX53" fmla="*/ 1586726 w 1828800"/>
                <a:gd name="connsiteY53" fmla="*/ 1887509 h 3781425"/>
                <a:gd name="connsiteX54" fmla="*/ 1393227 w 1828800"/>
                <a:gd name="connsiteY54" fmla="*/ 1231616 h 3781425"/>
                <a:gd name="connsiteX55" fmla="*/ 1370270 w 1828800"/>
                <a:gd name="connsiteY55" fmla="*/ 1159468 h 3781425"/>
                <a:gd name="connsiteX56" fmla="*/ 1344033 w 1828800"/>
                <a:gd name="connsiteY56" fmla="*/ 1110276 h 3781425"/>
                <a:gd name="connsiteX57" fmla="*/ 1301398 w 1828800"/>
                <a:gd name="connsiteY57" fmla="*/ 1057804 h 3781425"/>
                <a:gd name="connsiteX58" fmla="*/ 1268601 w 1828800"/>
                <a:gd name="connsiteY58" fmla="*/ 1028289 h 3781425"/>
                <a:gd name="connsiteX59" fmla="*/ 1216127 w 1828800"/>
                <a:gd name="connsiteY59" fmla="*/ 992215 h 3781425"/>
                <a:gd name="connsiteX60" fmla="*/ 1166932 w 1828800"/>
                <a:gd name="connsiteY60" fmla="*/ 972538 h 3781425"/>
                <a:gd name="connsiteX61" fmla="*/ 1124297 w 1828800"/>
                <a:gd name="connsiteY61" fmla="*/ 959420 h 3781425"/>
                <a:gd name="connsiteX62" fmla="*/ 909415 w 1828800"/>
                <a:gd name="connsiteY62" fmla="*/ 411597 h 3781425"/>
                <a:gd name="connsiteX63" fmla="*/ 670366 w 1828800"/>
                <a:gd name="connsiteY63" fmla="*/ 644053 h 3781425"/>
                <a:gd name="connsiteX64" fmla="*/ 909415 w 1828800"/>
                <a:gd name="connsiteY64" fmla="*/ 879737 h 3781425"/>
                <a:gd name="connsiteX65" fmla="*/ 1148463 w 1828800"/>
                <a:gd name="connsiteY65" fmla="*/ 644053 h 3781425"/>
                <a:gd name="connsiteX66" fmla="*/ 1078741 w 1828800"/>
                <a:gd name="connsiteY66" fmla="*/ 479396 h 3781425"/>
                <a:gd name="connsiteX67" fmla="*/ 909415 w 1828800"/>
                <a:gd name="connsiteY67" fmla="*/ 411597 h 3781425"/>
                <a:gd name="connsiteX68" fmla="*/ 0 w 1828800"/>
                <a:gd name="connsiteY68" fmla="*/ 0 h 3781425"/>
                <a:gd name="connsiteX69" fmla="*/ 1828800 w 1828800"/>
                <a:gd name="connsiteY69" fmla="*/ 0 h 3781425"/>
                <a:gd name="connsiteX70" fmla="*/ 1828800 w 1828800"/>
                <a:gd name="connsiteY70" fmla="*/ 3781425 h 3781425"/>
                <a:gd name="connsiteX71" fmla="*/ 0 w 1828800"/>
                <a:gd name="connsiteY71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828800" h="3781425">
                  <a:moveTo>
                    <a:pt x="727461" y="959420"/>
                  </a:moveTo>
                  <a:lnTo>
                    <a:pt x="668427" y="969259"/>
                  </a:lnTo>
                  <a:lnTo>
                    <a:pt x="612673" y="988935"/>
                  </a:lnTo>
                  <a:lnTo>
                    <a:pt x="563479" y="1021730"/>
                  </a:lnTo>
                  <a:lnTo>
                    <a:pt x="520844" y="1064363"/>
                  </a:lnTo>
                  <a:lnTo>
                    <a:pt x="484768" y="1113555"/>
                  </a:lnTo>
                  <a:lnTo>
                    <a:pt x="461810" y="1159468"/>
                  </a:lnTo>
                  <a:lnTo>
                    <a:pt x="248634" y="1871112"/>
                  </a:lnTo>
                  <a:lnTo>
                    <a:pt x="242074" y="1913745"/>
                  </a:lnTo>
                  <a:lnTo>
                    <a:pt x="245354" y="1956378"/>
                  </a:lnTo>
                  <a:lnTo>
                    <a:pt x="268311" y="1985893"/>
                  </a:lnTo>
                  <a:lnTo>
                    <a:pt x="297828" y="2008849"/>
                  </a:lnTo>
                  <a:lnTo>
                    <a:pt x="327345" y="2015408"/>
                  </a:lnTo>
                  <a:lnTo>
                    <a:pt x="369980" y="2015408"/>
                  </a:lnTo>
                  <a:lnTo>
                    <a:pt x="402777" y="1992452"/>
                  </a:lnTo>
                  <a:lnTo>
                    <a:pt x="432293" y="1956378"/>
                  </a:lnTo>
                  <a:lnTo>
                    <a:pt x="622512" y="1300485"/>
                  </a:lnTo>
                  <a:lnTo>
                    <a:pt x="674987" y="1300485"/>
                  </a:lnTo>
                  <a:lnTo>
                    <a:pt x="356862" y="2415503"/>
                  </a:lnTo>
                  <a:lnTo>
                    <a:pt x="658588" y="2415503"/>
                  </a:lnTo>
                  <a:lnTo>
                    <a:pt x="658588" y="3291120"/>
                  </a:lnTo>
                  <a:lnTo>
                    <a:pt x="674987" y="3333753"/>
                  </a:lnTo>
                  <a:lnTo>
                    <a:pt x="704503" y="3356709"/>
                  </a:lnTo>
                  <a:lnTo>
                    <a:pt x="740579" y="3369827"/>
                  </a:lnTo>
                  <a:lnTo>
                    <a:pt x="786494" y="3369827"/>
                  </a:lnTo>
                  <a:lnTo>
                    <a:pt x="825850" y="3359989"/>
                  </a:lnTo>
                  <a:lnTo>
                    <a:pt x="852087" y="3337032"/>
                  </a:lnTo>
                  <a:lnTo>
                    <a:pt x="871765" y="3310797"/>
                  </a:lnTo>
                  <a:lnTo>
                    <a:pt x="878324" y="3274723"/>
                  </a:lnTo>
                  <a:lnTo>
                    <a:pt x="878324" y="2415503"/>
                  </a:lnTo>
                  <a:lnTo>
                    <a:pt x="947197" y="2415503"/>
                  </a:lnTo>
                  <a:lnTo>
                    <a:pt x="947197" y="3264884"/>
                  </a:lnTo>
                  <a:lnTo>
                    <a:pt x="953756" y="3310797"/>
                  </a:lnTo>
                  <a:lnTo>
                    <a:pt x="970154" y="3340312"/>
                  </a:lnTo>
                  <a:lnTo>
                    <a:pt x="1002950" y="3359989"/>
                  </a:lnTo>
                  <a:lnTo>
                    <a:pt x="1032467" y="3369827"/>
                  </a:lnTo>
                  <a:lnTo>
                    <a:pt x="1088221" y="3369827"/>
                  </a:lnTo>
                  <a:lnTo>
                    <a:pt x="1127577" y="3353430"/>
                  </a:lnTo>
                  <a:lnTo>
                    <a:pt x="1150534" y="3327194"/>
                  </a:lnTo>
                  <a:lnTo>
                    <a:pt x="1166932" y="3291120"/>
                  </a:lnTo>
                  <a:lnTo>
                    <a:pt x="1170212" y="3264884"/>
                  </a:lnTo>
                  <a:lnTo>
                    <a:pt x="1170212" y="2415503"/>
                  </a:lnTo>
                  <a:lnTo>
                    <a:pt x="1471939" y="2415503"/>
                  </a:lnTo>
                  <a:lnTo>
                    <a:pt x="1147255" y="1300485"/>
                  </a:lnTo>
                  <a:lnTo>
                    <a:pt x="1203008" y="1300485"/>
                  </a:lnTo>
                  <a:lnTo>
                    <a:pt x="1396507" y="1956378"/>
                  </a:lnTo>
                  <a:lnTo>
                    <a:pt x="1419465" y="1989172"/>
                  </a:lnTo>
                  <a:lnTo>
                    <a:pt x="1455541" y="2012129"/>
                  </a:lnTo>
                  <a:lnTo>
                    <a:pt x="1488337" y="2018687"/>
                  </a:lnTo>
                  <a:lnTo>
                    <a:pt x="1527693" y="2015408"/>
                  </a:lnTo>
                  <a:lnTo>
                    <a:pt x="1557209" y="1992452"/>
                  </a:lnTo>
                  <a:lnTo>
                    <a:pt x="1576887" y="1959657"/>
                  </a:lnTo>
                  <a:lnTo>
                    <a:pt x="1586726" y="1923583"/>
                  </a:lnTo>
                  <a:lnTo>
                    <a:pt x="1586726" y="1887509"/>
                  </a:lnTo>
                  <a:lnTo>
                    <a:pt x="1393227" y="1231616"/>
                  </a:lnTo>
                  <a:lnTo>
                    <a:pt x="1370270" y="1159468"/>
                  </a:lnTo>
                  <a:lnTo>
                    <a:pt x="1344033" y="1110276"/>
                  </a:lnTo>
                  <a:lnTo>
                    <a:pt x="1301398" y="1057804"/>
                  </a:lnTo>
                  <a:lnTo>
                    <a:pt x="1268601" y="1028289"/>
                  </a:lnTo>
                  <a:lnTo>
                    <a:pt x="1216127" y="992215"/>
                  </a:lnTo>
                  <a:lnTo>
                    <a:pt x="1166932" y="972538"/>
                  </a:lnTo>
                  <a:lnTo>
                    <a:pt x="1124297" y="959420"/>
                  </a:lnTo>
                  <a:close/>
                  <a:moveTo>
                    <a:pt x="909415" y="411597"/>
                  </a:moveTo>
                  <a:cubicBezTo>
                    <a:pt x="776610" y="411597"/>
                    <a:pt x="670366" y="514911"/>
                    <a:pt x="670366" y="644053"/>
                  </a:cubicBezTo>
                  <a:cubicBezTo>
                    <a:pt x="670366" y="776423"/>
                    <a:pt x="776610" y="879737"/>
                    <a:pt x="909415" y="879737"/>
                  </a:cubicBezTo>
                  <a:cubicBezTo>
                    <a:pt x="1038899" y="879737"/>
                    <a:pt x="1148463" y="776423"/>
                    <a:pt x="1148463" y="644053"/>
                  </a:cubicBezTo>
                  <a:cubicBezTo>
                    <a:pt x="1148463" y="582710"/>
                    <a:pt x="1121902" y="524596"/>
                    <a:pt x="1078741" y="479396"/>
                  </a:cubicBezTo>
                  <a:cubicBezTo>
                    <a:pt x="1032259" y="434197"/>
                    <a:pt x="972497" y="411597"/>
                    <a:pt x="909415" y="41159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05275" y="1519565"/>
              <a:ext cx="1423788" cy="5232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Female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29915" y="1519565"/>
              <a:ext cx="984565" cy="523220"/>
            </a:xfrm>
            <a:prstGeom prst="rect">
              <a:avLst/>
            </a:prstGeom>
            <a:noFill/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M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ale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0878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43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10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4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3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1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1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7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9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3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5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679E-167C-FB4B-BF53-629CD5E05E20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544876" y="2081407"/>
            <a:ext cx="11111990" cy="2811600"/>
            <a:chOff x="578736" y="2069833"/>
            <a:chExt cx="11111990" cy="2810933"/>
          </a:xfrm>
        </p:grpSpPr>
        <p:graphicFrame>
          <p:nvGraphicFramePr>
            <p:cNvPr id="6" name="Chart 5"/>
            <p:cNvGraphicFramePr/>
            <p:nvPr userDrawn="1">
              <p:extLst>
                <p:ext uri="{D42A27DB-BD31-4B8C-83A1-F6EECF244321}">
                  <p14:modId xmlns:p14="http://schemas.microsoft.com/office/powerpoint/2010/main" val="964331542"/>
                </p:ext>
              </p:extLst>
            </p:nvPr>
          </p:nvGraphicFramePr>
          <p:xfrm>
            <a:off x="578736" y="2069833"/>
            <a:ext cx="4216399" cy="2810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/>
            <p:cNvGraphicFramePr/>
            <p:nvPr userDrawn="1">
              <p:extLst>
                <p:ext uri="{D42A27DB-BD31-4B8C-83A1-F6EECF244321}">
                  <p14:modId xmlns:p14="http://schemas.microsoft.com/office/powerpoint/2010/main" val="153263372"/>
                </p:ext>
              </p:extLst>
            </p:nvPr>
          </p:nvGraphicFramePr>
          <p:xfrm>
            <a:off x="4026531" y="2069833"/>
            <a:ext cx="4216399" cy="2810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/>
            <p:cNvGraphicFramePr/>
            <p:nvPr userDrawn="1">
              <p:extLst>
                <p:ext uri="{D42A27DB-BD31-4B8C-83A1-F6EECF244321}">
                  <p14:modId xmlns:p14="http://schemas.microsoft.com/office/powerpoint/2010/main" val="707814034"/>
                </p:ext>
              </p:extLst>
            </p:nvPr>
          </p:nvGraphicFramePr>
          <p:xfrm>
            <a:off x="7474327" y="2069833"/>
            <a:ext cx="4216399" cy="28109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363628" y="489300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806552" y="489300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8259218" y="4893007"/>
            <a:ext cx="2578895" cy="604968"/>
          </a:xfrm>
        </p:spPr>
        <p:txBody>
          <a:bodyPr anchor="t" anchorCtr="1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46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6503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fld id="{F77D679E-167C-FB4B-BF53-629CD5E05E20}" type="datetimeFigureOut">
              <a:rPr lang="en-US" smtClean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1660" y="6356350"/>
            <a:ext cx="5820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6138" y="6356350"/>
            <a:ext cx="922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Light" charset="0"/>
              </a:defRPr>
            </a:lvl1pPr>
          </a:lstStyle>
          <a:p>
            <a:fld id="{4C3EC547-8925-FE4C-BFEE-C614666E24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34818" y="6135638"/>
            <a:ext cx="22742558" cy="97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765" y="6390290"/>
            <a:ext cx="1541035" cy="3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7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0" i="0" kern="1200">
          <a:solidFill>
            <a:schemeClr val="tx1"/>
          </a:solidFill>
          <a:latin typeface="GarageGothic-Bold" charset="0"/>
          <a:ea typeface="GarageGothic-Bold" charset="0"/>
          <a:cs typeface="GarageGothic-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Lato Light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Lato Light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Lato Light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Light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Light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hyperlink" Target="https://www.youtube.com/watch?v=6m8nbQjA4FQ" TargetMode="Externa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1" b="20659"/>
          <a:stretch/>
        </p:blipFill>
        <p:spPr>
          <a:xfrm>
            <a:off x="-36512" y="-27384"/>
            <a:ext cx="12345968" cy="68853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0267" r="5298"/>
          <a:stretch/>
        </p:blipFill>
        <p:spPr>
          <a:xfrm rot="10800000">
            <a:off x="-36512" y="2310807"/>
            <a:ext cx="12345968" cy="4809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2776" y="338419"/>
            <a:ext cx="10554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tx2">
                    <a:lumMod val="75000"/>
                  </a:schemeClr>
                </a:solidFill>
                <a:latin typeface="GarageGothic-Bold" pitchFamily="50" charset="0"/>
              </a:rPr>
              <a:t>It’s                          !        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775" y="3070975"/>
            <a:ext cx="2706714" cy="270671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34" y="212224"/>
            <a:ext cx="3240326" cy="127633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2683" y="1569441"/>
            <a:ext cx="10846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</a:rPr>
              <a:t>Today we’re showing young people that they’re not alone with their mental health and raising vital funds for </a:t>
            </a:r>
            <a:r>
              <a:rPr lang="en-GB" sz="240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</a:rPr>
              <a:t>YoungMinds</a:t>
            </a:r>
            <a:r>
              <a:rPr lang="en-GB" sz="2400" smtClean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</a:rPr>
              <a:t>.</a:t>
            </a:r>
            <a:endParaRPr lang="en-GB" sz="2400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8336" y="6270709"/>
            <a:ext cx="1664352" cy="4267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" y="6327186"/>
            <a:ext cx="1063256" cy="4188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55" y="3069944"/>
            <a:ext cx="2701466" cy="26856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895" y="3069944"/>
            <a:ext cx="5173905" cy="27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1" b="20659"/>
          <a:stretch/>
        </p:blipFill>
        <p:spPr>
          <a:xfrm>
            <a:off x="-1" y="-27384"/>
            <a:ext cx="12241619" cy="68853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823637" y="-73740"/>
            <a:ext cx="7417980" cy="6975985"/>
            <a:chOff x="4823637" y="-73740"/>
            <a:chExt cx="7417980" cy="69759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7" t="10267" r="15946"/>
            <a:stretch/>
          </p:blipFill>
          <p:spPr>
            <a:xfrm rot="5400000">
              <a:off x="5984895" y="645523"/>
              <a:ext cx="6975985" cy="553745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2" t="10267" r="11305"/>
            <a:stretch/>
          </p:blipFill>
          <p:spPr>
            <a:xfrm rot="5400000">
              <a:off x="4130184" y="641836"/>
              <a:ext cx="6924365" cy="553745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6100468" y="621544"/>
            <a:ext cx="550067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 smtClean="0">
              <a:latin typeface="GarageGothic" panose="02000706020000020004" pitchFamily="50" charset="0"/>
            </a:endParaRPr>
          </a:p>
          <a:p>
            <a:r>
              <a:rPr lang="en-GB" sz="2100" dirty="0" smtClean="0">
                <a:latin typeface="Lato" panose="020F0502020204030203" pitchFamily="34" charset="0"/>
              </a:rPr>
              <a:t>It’s normal to have ups and downs – and this year might have felt a little more down than up</a:t>
            </a:r>
            <a:r>
              <a:rPr lang="en-GB" sz="2100" dirty="0">
                <a:latin typeface="Lato" panose="020F0502020204030203" pitchFamily="34" charset="0"/>
              </a:rPr>
              <a:t>. But it’s the little things that have got us through </a:t>
            </a:r>
            <a:r>
              <a:rPr lang="en-GB" sz="2100" dirty="0" smtClean="0">
                <a:latin typeface="Lato" panose="020F0502020204030203" pitchFamily="34" charset="0"/>
              </a:rPr>
              <a:t>it.</a:t>
            </a:r>
            <a:br>
              <a:rPr lang="en-GB" sz="2100" dirty="0" smtClean="0">
                <a:latin typeface="Lato" panose="020F0502020204030203" pitchFamily="34" charset="0"/>
              </a:rPr>
            </a:br>
            <a:endParaRPr lang="en-GB" sz="2100" dirty="0">
              <a:latin typeface="Lato" panose="020F0502020204030203" pitchFamily="34" charset="0"/>
            </a:endParaRPr>
          </a:p>
          <a:p>
            <a:r>
              <a:rPr lang="en-GB" sz="2100" dirty="0">
                <a:latin typeface="Lato" panose="020F0502020204030203" pitchFamily="34" charset="0"/>
              </a:rPr>
              <a:t>W</a:t>
            </a:r>
            <a:r>
              <a:rPr lang="en-GB" sz="2100" dirty="0" smtClean="0">
                <a:latin typeface="Lato" panose="020F0502020204030203" pitchFamily="34" charset="0"/>
              </a:rPr>
              <a:t>earing yellow today is a little thing we can do to make a big difference. Today let’s celebrate the little things we can do to look after ourselves and support </a:t>
            </a:r>
            <a:r>
              <a:rPr lang="en-GB" sz="2100" dirty="0" err="1" smtClean="0">
                <a:latin typeface="Lato" panose="020F0502020204030203" pitchFamily="34" charset="0"/>
              </a:rPr>
              <a:t>eachother</a:t>
            </a:r>
            <a:r>
              <a:rPr lang="en-GB" sz="2100" dirty="0" smtClean="0">
                <a:latin typeface="Lato" panose="020F0502020204030203" pitchFamily="34" charset="0"/>
              </a:rPr>
              <a:t>, and together, we can show young people they’re not alone with their mental health.</a:t>
            </a:r>
          </a:p>
          <a:p>
            <a:endParaRPr lang="en-GB" sz="2100" dirty="0" smtClean="0">
              <a:latin typeface="Lato" panose="020F0502020204030203" pitchFamily="34" charset="0"/>
            </a:endParaRPr>
          </a:p>
          <a:p>
            <a:r>
              <a:rPr lang="en-GB" sz="2100" dirty="0" smtClean="0">
                <a:latin typeface="Lato" panose="020F0502020204030203" pitchFamily="34" charset="0"/>
              </a:rPr>
              <a:t>The more people who show they care, the more comfortable young people will feel about talking to someone if they’re struggling.</a:t>
            </a:r>
          </a:p>
          <a:p>
            <a:endParaRPr lang="en-GB" sz="12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336" y="6270709"/>
            <a:ext cx="1664352" cy="42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" y="6327186"/>
            <a:ext cx="1063256" cy="4188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0" y="326804"/>
            <a:ext cx="3893574" cy="1976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033" y="2121396"/>
            <a:ext cx="7097192" cy="47366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6731" y="907388"/>
            <a:ext cx="3753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GarageGothic-Bold" pitchFamily="50" charset="0"/>
              </a:rPr>
              <a:t>Why are we wearing yellow?</a:t>
            </a:r>
          </a:p>
        </p:txBody>
      </p:sp>
    </p:spTree>
    <p:extLst>
      <p:ext uri="{BB962C8B-B14F-4D97-AF65-F5344CB8AC3E}">
        <p14:creationId xmlns:p14="http://schemas.microsoft.com/office/powerpoint/2010/main" val="26761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1" b="20659"/>
          <a:stretch/>
        </p:blipFill>
        <p:spPr>
          <a:xfrm>
            <a:off x="-36512" y="-27384"/>
            <a:ext cx="12345968" cy="6885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0267" r="5298"/>
          <a:stretch/>
        </p:blipFill>
        <p:spPr>
          <a:xfrm rot="10800000">
            <a:off x="-36862" y="1010578"/>
            <a:ext cx="12345968" cy="58474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9508" y="316364"/>
            <a:ext cx="6660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tx2">
                    <a:lumMod val="75000"/>
                  </a:schemeClr>
                </a:solidFill>
                <a:latin typeface="GarageGothic-Bold" pitchFamily="50" charset="0"/>
              </a:rPr>
              <a:t>Meet Aaliyah</a:t>
            </a:r>
            <a:endParaRPr lang="en-GB" sz="5400" dirty="0">
              <a:latin typeface="GarageGothic-Bold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091" y="1941758"/>
            <a:ext cx="6490474" cy="4327587"/>
          </a:xfrm>
          <a:prstGeom prst="rect">
            <a:avLst/>
          </a:prstGeom>
        </p:spPr>
      </p:pic>
      <p:pic>
        <p:nvPicPr>
          <p:cNvPr id="1030" name="Picture 6" descr="Youtube logo | Logo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093" y="2945875"/>
            <a:ext cx="3092469" cy="23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8336" y="6270709"/>
            <a:ext cx="1664352" cy="42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" y="6327186"/>
            <a:ext cx="1063256" cy="4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11" b="20659"/>
          <a:stretch/>
        </p:blipFill>
        <p:spPr>
          <a:xfrm>
            <a:off x="0" y="-27384"/>
            <a:ext cx="12192000" cy="5761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10267" r="5298"/>
          <a:stretch/>
        </p:blipFill>
        <p:spPr>
          <a:xfrm rot="10800000">
            <a:off x="0" y="1010575"/>
            <a:ext cx="12192000" cy="5847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336" y="6270709"/>
            <a:ext cx="1664352" cy="426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0" y="6327186"/>
            <a:ext cx="1063256" cy="4188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455577"/>
            <a:ext cx="1144792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tx2">
                    <a:lumMod val="75000"/>
                  </a:schemeClr>
                </a:solidFill>
                <a:latin typeface="GarageGothic-Bold" pitchFamily="50" charset="0"/>
              </a:rPr>
              <a:t>Here’s how your fundraising will make a difference</a:t>
            </a: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Franklin Gothic Medium" panose="020B0603020102020204" pitchFamily="34" charset="0"/>
              </a:rPr>
            </a:br>
            <a:endParaRPr lang="en-GB" sz="2400" dirty="0" smtClean="0">
              <a:solidFill>
                <a:schemeClr val="tx2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A donation of £5 </a:t>
            </a:r>
            <a:r>
              <a:rPr lang="en-GB" sz="2400" dirty="0">
                <a:latin typeface="Lato" panose="020F0502020204030203" pitchFamily="34" charset="0"/>
              </a:rPr>
              <a:t>will help young people share their mental health experiences, which will reach thousands more young people to give them hope at this difficult time</a:t>
            </a:r>
            <a:r>
              <a:rPr lang="en-GB" sz="2400" dirty="0" smtClean="0">
                <a:latin typeface="Lato" panose="020F0502020204030203" pitchFamily="34" charset="0"/>
              </a:rPr>
              <a:t>.</a:t>
            </a:r>
            <a:br>
              <a:rPr lang="en-GB" sz="2400" dirty="0" smtClean="0">
                <a:latin typeface="Lato" panose="020F0502020204030203" pitchFamily="34" charset="0"/>
              </a:rPr>
            </a:br>
            <a:endParaRPr lang="en-GB" sz="2400" dirty="0" smtClean="0">
              <a:latin typeface="Lato" panose="020F0502020204030203" pitchFamily="34" charset="0"/>
            </a:endParaRP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A </a:t>
            </a:r>
            <a:r>
              <a:rPr lang="en-GB" sz="2400" b="1" dirty="0">
                <a:solidFill>
                  <a:schemeClr val="accent2"/>
                </a:solidFill>
                <a:latin typeface="Lato" panose="020F0502020204030203" pitchFamily="34" charset="0"/>
              </a:rPr>
              <a:t>donation of </a:t>
            </a: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£10 </a:t>
            </a:r>
            <a:r>
              <a:rPr lang="en-GB" sz="2400" dirty="0">
                <a:latin typeface="Lato" panose="020F0502020204030203" pitchFamily="34" charset="0"/>
              </a:rPr>
              <a:t>ensures a Helpline Volunteer is on the end of the phone to provide information and support to distressed </a:t>
            </a:r>
            <a:r>
              <a:rPr lang="en-GB" sz="2400" dirty="0" smtClean="0">
                <a:latin typeface="Lato" panose="020F0502020204030203" pitchFamily="34" charset="0"/>
              </a:rPr>
              <a:t>parents. They </a:t>
            </a:r>
            <a:r>
              <a:rPr lang="en-GB" sz="2400" dirty="0">
                <a:latin typeface="Lato" panose="020F0502020204030203" pitchFamily="34" charset="0"/>
              </a:rPr>
              <a:t>need our support more than ever</a:t>
            </a:r>
            <a:r>
              <a:rPr lang="en-GB" sz="2400" dirty="0" smtClean="0">
                <a:latin typeface="Lato" panose="020F0502020204030203" pitchFamily="34" charset="0"/>
              </a:rPr>
              <a:t>.</a:t>
            </a:r>
            <a:br>
              <a:rPr lang="en-GB" sz="2400" dirty="0" smtClean="0">
                <a:latin typeface="Lato" panose="020F0502020204030203" pitchFamily="34" charset="0"/>
              </a:rPr>
            </a:br>
            <a:endParaRPr lang="en-GB" sz="2400" dirty="0" smtClean="0">
              <a:latin typeface="Lato" panose="020F0502020204030203" pitchFamily="34" charset="0"/>
            </a:endParaRPr>
          </a:p>
          <a:p>
            <a:pPr marL="514350" indent="-514350">
              <a:buAutoNum type="arabicPeriod"/>
            </a:pP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A donation of £</a:t>
            </a:r>
            <a:r>
              <a:rPr lang="en-GB" sz="2400" b="1" dirty="0">
                <a:solidFill>
                  <a:schemeClr val="accent2"/>
                </a:solidFill>
                <a:latin typeface="Lato" panose="020F0502020204030203" pitchFamily="34" charset="0"/>
              </a:rPr>
              <a:t>3</a:t>
            </a:r>
            <a:r>
              <a:rPr lang="en-GB" sz="2400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0 </a:t>
            </a:r>
            <a:r>
              <a:rPr lang="en-GB" sz="2400" dirty="0">
                <a:latin typeface="Lato" panose="020F0502020204030203" pitchFamily="34" charset="0"/>
              </a:rPr>
              <a:t>gives a parent or carer a 50-minute telephone call with a qualified mental health front line worker, who can provide clinical advice and </a:t>
            </a:r>
            <a:r>
              <a:rPr lang="en-GB" sz="2400" dirty="0" smtClean="0">
                <a:latin typeface="Lato" panose="020F0502020204030203" pitchFamily="34" charset="0"/>
              </a:rPr>
              <a:t>guidance</a:t>
            </a:r>
            <a:r>
              <a:rPr lang="en-GB" sz="2400" dirty="0">
                <a:latin typeface="Lato" panose="020F0502020204030203" pitchFamily="34" charset="0"/>
              </a:rPr>
              <a:t>.</a:t>
            </a:r>
            <a:endParaRPr lang="en-GB" sz="4400" dirty="0">
              <a:latin typeface="GarageGothic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66" y="0"/>
            <a:ext cx="12226256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" b="40744"/>
          <a:stretch/>
        </p:blipFill>
        <p:spPr>
          <a:xfrm>
            <a:off x="-44245" y="1317905"/>
            <a:ext cx="8536115" cy="5547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982" y="3943649"/>
            <a:ext cx="6135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GarageGothic-Bold" pitchFamily="50" charset="0"/>
              </a:rPr>
              <a:t>Thank you!</a:t>
            </a:r>
            <a:endParaRPr lang="en-GB" sz="6600" dirty="0">
              <a:solidFill>
                <a:schemeClr val="bg1"/>
              </a:solidFill>
              <a:latin typeface="GarageGothic-Bold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17" r="23378"/>
          <a:stretch/>
        </p:blipFill>
        <p:spPr>
          <a:xfrm>
            <a:off x="8665821" y="-22123"/>
            <a:ext cx="3538469" cy="205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YoungMinds Colours">
      <a:dk1>
        <a:srgbClr val="555453"/>
      </a:dk1>
      <a:lt1>
        <a:srgbClr val="FFFFFF"/>
      </a:lt1>
      <a:dk2>
        <a:srgbClr val="7B7C7A"/>
      </a:dk2>
      <a:lt2>
        <a:srgbClr val="FFF4D8"/>
      </a:lt2>
      <a:accent1>
        <a:srgbClr val="FFCF00"/>
      </a:accent1>
      <a:accent2>
        <a:srgbClr val="EB8E00"/>
      </a:accent2>
      <a:accent3>
        <a:srgbClr val="E50068"/>
      </a:accent3>
      <a:accent4>
        <a:srgbClr val="00ADE8"/>
      </a:accent4>
      <a:accent5>
        <a:srgbClr val="5F368C"/>
      </a:accent5>
      <a:accent6>
        <a:srgbClr val="F1C413"/>
      </a:accent6>
      <a:hlink>
        <a:srgbClr val="FFCF00"/>
      </a:hlink>
      <a:folHlink>
        <a:srgbClr val="F1C41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M 1" id="{94C7970C-AA96-B443-9789-04992DF693C8}" vid="{F748CF67-79FA-BD4F-9BD4-32BCC9F1AE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YM 1</Template>
  <TotalTime>679</TotalTime>
  <Words>248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Century Gothic</vt:lpstr>
      <vt:lpstr>Franklin Gothic Medium</vt:lpstr>
      <vt:lpstr>GarageGothic</vt:lpstr>
      <vt:lpstr>GarageGothic-Bold</vt:lpstr>
      <vt:lpstr>Lato</vt:lpstr>
      <vt:lpstr>Lato Bold</vt:lpstr>
      <vt:lpstr>Lato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Lucy Taylor-Mitchinson</dc:creator>
  <cp:lastModifiedBy>Clea Hauser</cp:lastModifiedBy>
  <cp:revision>45</cp:revision>
  <cp:lastPrinted>2016-10-28T12:39:56Z</cp:lastPrinted>
  <dcterms:created xsi:type="dcterms:W3CDTF">2017-02-13T09:54:48Z</dcterms:created>
  <dcterms:modified xsi:type="dcterms:W3CDTF">2021-06-15T09:10:03Z</dcterms:modified>
</cp:coreProperties>
</file>